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1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5F"/>
    <a:srgbClr val="BDD7EE"/>
    <a:srgbClr val="165582"/>
    <a:srgbClr val="928F9E"/>
    <a:srgbClr val="726B7F"/>
    <a:srgbClr val="003F7F"/>
    <a:srgbClr val="838B9B"/>
    <a:srgbClr val="EBEEF2"/>
    <a:srgbClr val="15527D"/>
    <a:srgbClr val="A0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499" autoAdjust="0"/>
  </p:normalViewPr>
  <p:slideViewPr>
    <p:cSldViewPr snapToGrid="0">
      <p:cViewPr varScale="1">
        <p:scale>
          <a:sx n="67" d="100"/>
          <a:sy n="67" d="100"/>
        </p:scale>
        <p:origin x="3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51DD-E718-49BF-AD74-BD15297B52B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DD04C-5657-4CE7-BFA1-DC2440BA9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DD04C-5657-4CE7-BFA1-DC2440BA90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1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75" y="3957073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Segoe UI Variable Small" pitchFamily="2" charset="0"/>
              </a:rPr>
              <a:t>Full itinerary and detailed information about the trip.</a:t>
            </a:r>
            <a:endParaRPr lang="ru-RU" sz="1800" b="1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0D4599-BB91-43EF-AFDC-1E907EE9C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14" y="-262501"/>
            <a:ext cx="3496092" cy="34960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76752" y="4673328"/>
            <a:ext cx="5336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From Antiquity to Sunset: Desert Tour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720090" y="6451873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LTPro-Bold"/>
              </a:rPr>
              <a:t>BEST CHOICE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720090" y="6716309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LTPro-Bold"/>
              </a:rPr>
              <a:t>BEST PRICES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720090" y="6994876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LTPro-Bold"/>
              </a:rPr>
              <a:t>RELIABLE TEAM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DD5CD2-3D87-4A81-9580-9DBE1ADEF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0" y="1052244"/>
            <a:ext cx="1961232" cy="4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755837" y="1271758"/>
            <a:ext cx="204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C3E50"/>
                </a:solidFill>
                <a:latin typeface="HelveticaLTPro-Bold"/>
              </a:rPr>
              <a:t>Trip itinerary</a:t>
            </a:r>
            <a:endParaRPr lang="ru-RU" sz="2400" b="1" dirty="0">
              <a:solidFill>
                <a:srgbClr val="2C3E50"/>
              </a:solidFill>
              <a:latin typeface="HelveticaLTPro-Bold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F81404-B4A4-4A1E-B93D-4EE287632EF3}"/>
              </a:ext>
            </a:extLst>
          </p:cNvPr>
          <p:cNvSpPr/>
          <p:nvPr/>
        </p:nvSpPr>
        <p:spPr>
          <a:xfrm>
            <a:off x="743744" y="7372533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Duration:</a:t>
            </a: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2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 days/</a:t>
            </a:r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1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 night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77306D-D151-4F7D-9FD9-D0138734E391}"/>
              </a:ext>
            </a:extLst>
          </p:cNvPr>
          <p:cNvSpPr/>
          <p:nvPr/>
        </p:nvSpPr>
        <p:spPr>
          <a:xfrm>
            <a:off x="743743" y="8320903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Total distance: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More than </a:t>
            </a:r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1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00 km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201684" y="7372534"/>
            <a:ext cx="2614248" cy="71978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Tour season: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Year-round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201683" y="8287902"/>
            <a:ext cx="2614249" cy="752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Meals:</a:t>
            </a: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3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 times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472712" y="9421239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Transport: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Off-road vehicle 4x4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010737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23B28-92C8-3011-C725-7C19FF10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69" y="1923701"/>
            <a:ext cx="4741735" cy="51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33716" y="1059238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uz-Latn-UZ" sz="1600" dirty="0">
                <a:solidFill>
                  <a:schemeClr val="bg1"/>
                </a:solidFill>
                <a:latin typeface="Segoe UI Variable Small" pitchFamily="2" charset="0"/>
              </a:rPr>
              <a:t>Day 1: Nukus – Mizdakhkan – Nukus – Kyzyl Kum Desert</a:t>
            </a:r>
            <a:endParaRPr lang="ru-RU" sz="1600" u="sng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487232" y="1450618"/>
            <a:ext cx="6492240" cy="644481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4F475F"/>
                </a:solidFill>
              </a:rPr>
              <a:t>Start point: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378" y="1687199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623739" y="1660860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F475F"/>
                </a:solidFill>
              </a:rPr>
              <a:t>Nukus city (Railway Station, Airport, Hotel, etc.)</a:t>
            </a:r>
            <a:endParaRPr lang="ru-RU" sz="1400" dirty="0">
              <a:solidFill>
                <a:srgbClr val="4F475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452437" y="2202835"/>
            <a:ext cx="6891337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8:00 AM – Pickup from Nukus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Start your adventure with a 4x4 SUV transfer from your hotel in Nukus.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8:30 AM – 10:00 AM – Visit </a:t>
            </a:r>
            <a:r>
              <a:rPr lang="en-US" sz="1250" dirty="0" err="1">
                <a:solidFill>
                  <a:srgbClr val="4F475F"/>
                </a:solidFill>
                <a:latin typeface="Segoe UI Variable Small" pitchFamily="2" charset="0"/>
              </a:rPr>
              <a:t>Mizdakhan</a:t>
            </a:r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 Necropolis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Explore this ancient cemetery and archaeological site, rich in history and legends.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10:30 AM – 11:30 AM – Horseback Riding Adventure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Enjoy a guided horseback ride at a nearby horse field. This activity provides a unique way to connect with local equestrian traditions. Riders of all experience levels are welcome.</a:t>
            </a: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12:00 PM – 1:30 PM – Lunch in a Traditional Guesthouse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Lunch will be served in a traditional guesthouse, offering an authentic local experience.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2:00 PM – 3:30 PM – Cinema Experience in Nukus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After lunch, enjoy a special cinema session in Nukus, featuring:</a:t>
            </a: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The Savitsky Museum and its world-renowned art collection.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The unique Karakalpak lifestyle and traditions.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The history and environmental impact of the Aral Sea.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4:00 PM – Arrival at the Desert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Drive to the desert area near Nukus. Enjoy a scenic stop to take in the vast, serene landscapes of the Karakalpak desert.</a:t>
            </a: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4:30 PM – 5:30 PM – Jeep Ride in the Desert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Hop into a 4x4 jeep for an exhilarating ride through the desert dunes. Feel the thrill as you navigate the vast landscape, getting a firsthand experience of the desert’s rugged terrain.</a:t>
            </a:r>
            <a:endParaRPr lang="ru-RU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5:30 PM – 6:30 PM – Cultural Show Concert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Enjoy a vibrant performance by local musicians and dancers in the heart of the desert. Experience Karakalpak traditions through music, dance, and storytelling.</a:t>
            </a: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6:30 PM – 7:00 PM – Photo Session in Traditional Clothes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Dress in beautiful Karakalpak traditional attire for a professional photo session amidst the dramatic desert backdrop.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7:00 PM – 7:30 PM – Sunset Over the Desert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Witness the magical hues of the desert sunset while sipping on refreshing beverages.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7:30 PM – 9:00 PM – Dinner Around the Campfire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End your day with a delightful dinner under the stars, seated around a warm campfire in the desert. Enjoy traditional Karakalpak dishes and share stories of the day’s adventures.</a:t>
            </a:r>
            <a:endParaRPr lang="ru-RU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endParaRPr lang="en-US" sz="1250" dirty="0">
              <a:solidFill>
                <a:srgbClr val="4F475F"/>
              </a:solidFill>
              <a:latin typeface="Segoe UI Variable Small" pitchFamily="2" charset="0"/>
            </a:endParaRP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9:00 PM – 10:00 PM – Return to Nukus</a:t>
            </a:r>
          </a:p>
          <a:p>
            <a:r>
              <a:rPr lang="en-US" sz="1250" dirty="0">
                <a:solidFill>
                  <a:srgbClr val="4F475F"/>
                </a:solidFill>
                <a:latin typeface="Segoe UI Variable Small" pitchFamily="2" charset="0"/>
              </a:rPr>
              <a:t>Conclude your adventure with a drive back to Nukus, where you'll be dropped off at your hotel or chosen location.</a:t>
            </a:r>
            <a:endParaRPr lang="ru-RU" sz="1250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CFD99-AB9F-4C3C-9DC3-9682FC482C9A}"/>
              </a:ext>
            </a:extLst>
          </p:cNvPr>
          <p:cNvSpPr txBox="1"/>
          <p:nvPr/>
        </p:nvSpPr>
        <p:spPr>
          <a:xfrm>
            <a:off x="487232" y="9989582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Day 2: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09:00 Return to Nukus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D21222-4C5D-E6D9-180D-369D5A40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5" y="972093"/>
            <a:ext cx="4932030" cy="2739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FE787-606C-426C-9700-1E148BAD8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9FD9C5-427F-4782-AF6F-AB61E546641E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9F923E-F08B-45F9-8BDA-8FE8592135C7}"/>
              </a:ext>
            </a:extLst>
          </p:cNvPr>
          <p:cNvSpPr txBox="1"/>
          <p:nvPr/>
        </p:nvSpPr>
        <p:spPr>
          <a:xfrm>
            <a:off x="2933604" y="10041098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5686F2-C1E9-7901-8403-FE55B4A1A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4"/>
            <a:ext cx="4862800" cy="27393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541252-F924-0ECA-67EE-DC3C03564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1455"/>
            <a:ext cx="5254146" cy="27393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D5EE33-CB7A-29B9-80CE-35FEFD466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41" y="3711455"/>
            <a:ext cx="3149434" cy="29027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282F12-49D9-9E7C-9264-8893CCCE7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831"/>
            <a:ext cx="7559674" cy="3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489</Words>
  <Application>Microsoft Office PowerPoint</Application>
  <PresentationFormat>Произвольный</PresentationFormat>
  <Paragraphs>55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34</cp:revision>
  <dcterms:created xsi:type="dcterms:W3CDTF">2023-11-24T09:24:12Z</dcterms:created>
  <dcterms:modified xsi:type="dcterms:W3CDTF">2024-11-20T16:47:25Z</dcterms:modified>
</cp:coreProperties>
</file>